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8" r:id="rId4"/>
    <p:sldId id="262" r:id="rId5"/>
    <p:sldId id="264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2AF0DC-018C-4130-8B03-8E349A033AA9}" v="23" dt="2025-01-21T08:20:30.1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agoj vukoja" userId="1f21cb5b17c85c21" providerId="LiveId" clId="{9C2AF0DC-018C-4130-8B03-8E349A033AA9}"/>
    <pc:docChg chg="undo custSel addSld delSld modSld">
      <pc:chgData name="domagoj vukoja" userId="1f21cb5b17c85c21" providerId="LiveId" clId="{9C2AF0DC-018C-4130-8B03-8E349A033AA9}" dt="2025-01-21T08:30:14.527" v="988" actId="5793"/>
      <pc:docMkLst>
        <pc:docMk/>
      </pc:docMkLst>
      <pc:sldChg chg="addSp modSp mod">
        <pc:chgData name="domagoj vukoja" userId="1f21cb5b17c85c21" providerId="LiveId" clId="{9C2AF0DC-018C-4130-8B03-8E349A033AA9}" dt="2025-01-21T08:11:17.440" v="893" actId="121"/>
        <pc:sldMkLst>
          <pc:docMk/>
          <pc:sldMk cId="862103108" sldId="256"/>
        </pc:sldMkLst>
        <pc:spChg chg="add mod">
          <ac:chgData name="domagoj vukoja" userId="1f21cb5b17c85c21" providerId="LiveId" clId="{9C2AF0DC-018C-4130-8B03-8E349A033AA9}" dt="2025-01-21T08:11:17.440" v="893" actId="121"/>
          <ac:spMkLst>
            <pc:docMk/>
            <pc:sldMk cId="862103108" sldId="256"/>
            <ac:spMk id="2" creationId="{4B5B64B1-D9B5-B3B3-7EE2-66A8A25D960A}"/>
          </ac:spMkLst>
        </pc:spChg>
        <pc:spChg chg="mod">
          <ac:chgData name="domagoj vukoja" userId="1f21cb5b17c85c21" providerId="LiveId" clId="{9C2AF0DC-018C-4130-8B03-8E349A033AA9}" dt="2025-01-13T19:40:10.351" v="592" actId="207"/>
          <ac:spMkLst>
            <pc:docMk/>
            <pc:sldMk cId="862103108" sldId="256"/>
            <ac:spMk id="3" creationId="{F2B2B3D9-C748-A569-8A96-597372AE0B94}"/>
          </ac:spMkLst>
        </pc:spChg>
      </pc:sldChg>
      <pc:sldChg chg="modSp mod">
        <pc:chgData name="domagoj vukoja" userId="1f21cb5b17c85c21" providerId="LiveId" clId="{9C2AF0DC-018C-4130-8B03-8E349A033AA9}" dt="2025-01-21T07:52:01.779" v="824" actId="20577"/>
        <pc:sldMkLst>
          <pc:docMk/>
          <pc:sldMk cId="1262903585" sldId="258"/>
        </pc:sldMkLst>
        <pc:spChg chg="mod">
          <ac:chgData name="domagoj vukoja" userId="1f21cb5b17c85c21" providerId="LiveId" clId="{9C2AF0DC-018C-4130-8B03-8E349A033AA9}" dt="2025-01-21T07:52:01.779" v="824" actId="20577"/>
          <ac:spMkLst>
            <pc:docMk/>
            <pc:sldMk cId="1262903585" sldId="258"/>
            <ac:spMk id="2" creationId="{CB8ECFDB-8DBA-804C-99CF-FEAF3F75BE40}"/>
          </ac:spMkLst>
        </pc:spChg>
      </pc:sldChg>
      <pc:sldChg chg="modSp mod">
        <pc:chgData name="domagoj vukoja" userId="1f21cb5b17c85c21" providerId="LiveId" clId="{9C2AF0DC-018C-4130-8B03-8E349A033AA9}" dt="2025-01-13T19:48:29.062" v="598" actId="207"/>
        <pc:sldMkLst>
          <pc:docMk/>
          <pc:sldMk cId="547451010" sldId="259"/>
        </pc:sldMkLst>
        <pc:spChg chg="mod">
          <ac:chgData name="domagoj vukoja" userId="1f21cb5b17c85c21" providerId="LiveId" clId="{9C2AF0DC-018C-4130-8B03-8E349A033AA9}" dt="2025-01-13T19:48:29.062" v="598" actId="207"/>
          <ac:spMkLst>
            <pc:docMk/>
            <pc:sldMk cId="547451010" sldId="259"/>
            <ac:spMk id="6" creationId="{B32D2376-CF43-3699-4357-7023C503F9CA}"/>
          </ac:spMkLst>
        </pc:spChg>
      </pc:sldChg>
      <pc:sldChg chg="addSp delSp modSp mod">
        <pc:chgData name="domagoj vukoja" userId="1f21cb5b17c85c21" providerId="LiveId" clId="{9C2AF0DC-018C-4130-8B03-8E349A033AA9}" dt="2025-01-13T19:06:44.149" v="482" actId="14100"/>
        <pc:sldMkLst>
          <pc:docMk/>
          <pc:sldMk cId="1557478610" sldId="260"/>
        </pc:sldMkLst>
        <pc:spChg chg="mod">
          <ac:chgData name="domagoj vukoja" userId="1f21cb5b17c85c21" providerId="LiveId" clId="{9C2AF0DC-018C-4130-8B03-8E349A033AA9}" dt="2025-01-13T18:44:21.747" v="106" actId="5793"/>
          <ac:spMkLst>
            <pc:docMk/>
            <pc:sldMk cId="1557478610" sldId="260"/>
            <ac:spMk id="2" creationId="{629070C6-85ED-5475-D327-EF1372B5E4C4}"/>
          </ac:spMkLst>
        </pc:spChg>
        <pc:picChg chg="add mod">
          <ac:chgData name="domagoj vukoja" userId="1f21cb5b17c85c21" providerId="LiveId" clId="{9C2AF0DC-018C-4130-8B03-8E349A033AA9}" dt="2025-01-13T19:06:40.253" v="481" actId="14100"/>
          <ac:picMkLst>
            <pc:docMk/>
            <pc:sldMk cId="1557478610" sldId="260"/>
            <ac:picMk id="3" creationId="{39355F26-7FEC-D962-5C4A-4125219D7761}"/>
          </ac:picMkLst>
        </pc:picChg>
        <pc:picChg chg="add mod">
          <ac:chgData name="domagoj vukoja" userId="1f21cb5b17c85c21" providerId="LiveId" clId="{9C2AF0DC-018C-4130-8B03-8E349A033AA9}" dt="2025-01-13T19:06:44.149" v="482" actId="14100"/>
          <ac:picMkLst>
            <pc:docMk/>
            <pc:sldMk cId="1557478610" sldId="260"/>
            <ac:picMk id="5" creationId="{A167CF5C-E8C7-B9EE-6430-14964C8203BC}"/>
          </ac:picMkLst>
        </pc:picChg>
      </pc:sldChg>
      <pc:sldChg chg="addSp delSp modSp mod">
        <pc:chgData name="domagoj vukoja" userId="1f21cb5b17c85c21" providerId="LiveId" clId="{9C2AF0DC-018C-4130-8B03-8E349A033AA9}" dt="2025-01-21T08:30:14.527" v="988" actId="5793"/>
        <pc:sldMkLst>
          <pc:docMk/>
          <pc:sldMk cId="129634494" sldId="261"/>
        </pc:sldMkLst>
        <pc:spChg chg="mod">
          <ac:chgData name="domagoj vukoja" userId="1f21cb5b17c85c21" providerId="LiveId" clId="{9C2AF0DC-018C-4130-8B03-8E349A033AA9}" dt="2025-01-13T19:20:41.148" v="526" actId="20577"/>
          <ac:spMkLst>
            <pc:docMk/>
            <pc:sldMk cId="129634494" sldId="261"/>
            <ac:spMk id="2" creationId="{5CAB5256-A8FF-8248-C07A-2F4B87E3FF18}"/>
          </ac:spMkLst>
        </pc:spChg>
        <pc:spChg chg="mod ord">
          <ac:chgData name="domagoj vukoja" userId="1f21cb5b17c85c21" providerId="LiveId" clId="{9C2AF0DC-018C-4130-8B03-8E349A033AA9}" dt="2025-01-21T08:30:14.527" v="988" actId="5793"/>
          <ac:spMkLst>
            <pc:docMk/>
            <pc:sldMk cId="129634494" sldId="261"/>
            <ac:spMk id="3" creationId="{95052F40-B898-AE2F-EE83-D3CA1144B6C5}"/>
          </ac:spMkLst>
        </pc:spChg>
        <pc:spChg chg="add">
          <ac:chgData name="domagoj vukoja" userId="1f21cb5b17c85c21" providerId="LiveId" clId="{9C2AF0DC-018C-4130-8B03-8E349A033AA9}" dt="2025-01-13T19:19:37.924" v="507" actId="26606"/>
          <ac:spMkLst>
            <pc:docMk/>
            <pc:sldMk cId="129634494" sldId="261"/>
            <ac:spMk id="61" creationId="{6C10996D-3824-42BF-B10E-B508AD231165}"/>
          </ac:spMkLst>
        </pc:spChg>
        <pc:spChg chg="add">
          <ac:chgData name="domagoj vukoja" userId="1f21cb5b17c85c21" providerId="LiveId" clId="{9C2AF0DC-018C-4130-8B03-8E349A033AA9}" dt="2025-01-13T19:19:37.924" v="507" actId="26606"/>
          <ac:spMkLst>
            <pc:docMk/>
            <pc:sldMk cId="129634494" sldId="261"/>
            <ac:spMk id="63" creationId="{FD82B9FC-3310-4F00-8FF2-61755DA5746A}"/>
          </ac:spMkLst>
        </pc:spChg>
        <pc:spChg chg="add">
          <ac:chgData name="domagoj vukoja" userId="1f21cb5b17c85c21" providerId="LiveId" clId="{9C2AF0DC-018C-4130-8B03-8E349A033AA9}" dt="2025-01-13T19:19:37.924" v="507" actId="26606"/>
          <ac:spMkLst>
            <pc:docMk/>
            <pc:sldMk cId="129634494" sldId="261"/>
            <ac:spMk id="69" creationId="{E3D439C4-BAE2-4AF7-8F56-738674B9E41A}"/>
          </ac:spMkLst>
        </pc:spChg>
        <pc:spChg chg="add">
          <ac:chgData name="domagoj vukoja" userId="1f21cb5b17c85c21" providerId="LiveId" clId="{9C2AF0DC-018C-4130-8B03-8E349A033AA9}" dt="2025-01-13T19:19:37.924" v="507" actId="26606"/>
          <ac:spMkLst>
            <pc:docMk/>
            <pc:sldMk cId="129634494" sldId="261"/>
            <ac:spMk id="71" creationId="{791DEB52-BB3B-4493-A9DA-36EB7695B07A}"/>
          </ac:spMkLst>
        </pc:spChg>
        <pc:spChg chg="add">
          <ac:chgData name="domagoj vukoja" userId="1f21cb5b17c85c21" providerId="LiveId" clId="{9C2AF0DC-018C-4130-8B03-8E349A033AA9}" dt="2025-01-13T19:19:37.924" v="507" actId="26606"/>
          <ac:spMkLst>
            <pc:docMk/>
            <pc:sldMk cId="129634494" sldId="261"/>
            <ac:spMk id="83" creationId="{07146B51-A027-46DC-AE17-5CEFB45F0C3B}"/>
          </ac:spMkLst>
        </pc:spChg>
        <pc:picChg chg="add mod">
          <ac:chgData name="domagoj vukoja" userId="1f21cb5b17c85c21" providerId="LiveId" clId="{9C2AF0DC-018C-4130-8B03-8E349A033AA9}" dt="2025-01-13T19:19:36.165" v="506" actId="1076"/>
          <ac:picMkLst>
            <pc:docMk/>
            <pc:sldMk cId="129634494" sldId="261"/>
            <ac:picMk id="9" creationId="{838AB993-5B0C-70D8-CB48-EEB10EC594A8}"/>
          </ac:picMkLst>
        </pc:picChg>
        <pc:picChg chg="add mod">
          <ac:chgData name="domagoj vukoja" userId="1f21cb5b17c85c21" providerId="LiveId" clId="{9C2AF0DC-018C-4130-8B03-8E349A033AA9}" dt="2025-01-13T19:27:37.003" v="562" actId="1076"/>
          <ac:picMkLst>
            <pc:docMk/>
            <pc:sldMk cId="129634494" sldId="261"/>
            <ac:picMk id="17" creationId="{936A3732-0A97-E925-D80F-37901A7E34C9}"/>
          </ac:picMkLst>
        </pc:picChg>
        <pc:picChg chg="add mod">
          <ac:chgData name="domagoj vukoja" userId="1f21cb5b17c85c21" providerId="LiveId" clId="{9C2AF0DC-018C-4130-8B03-8E349A033AA9}" dt="2025-01-13T19:37:17.698" v="590" actId="1076"/>
          <ac:picMkLst>
            <pc:docMk/>
            <pc:sldMk cId="129634494" sldId="261"/>
            <ac:picMk id="21" creationId="{69CBBA19-9B5C-4DC7-9DE7-8E51693C5B23}"/>
          </ac:picMkLst>
        </pc:picChg>
        <pc:picChg chg="add mod">
          <ac:chgData name="domagoj vukoja" userId="1f21cb5b17c85c21" providerId="LiveId" clId="{9C2AF0DC-018C-4130-8B03-8E349A033AA9}" dt="2025-01-13T19:37:26.142" v="591" actId="1076"/>
          <ac:picMkLst>
            <pc:docMk/>
            <pc:sldMk cId="129634494" sldId="261"/>
            <ac:picMk id="23" creationId="{2905DA7F-D2E4-1E05-EDB7-95C85EA2640E}"/>
          </ac:picMkLst>
        </pc:picChg>
      </pc:sldChg>
      <pc:sldChg chg="addSp delSp modSp new mod setBg">
        <pc:chgData name="domagoj vukoja" userId="1f21cb5b17c85c21" providerId="LiveId" clId="{9C2AF0DC-018C-4130-8B03-8E349A033AA9}" dt="2025-01-21T08:21:06.669" v="967" actId="20577"/>
        <pc:sldMkLst>
          <pc:docMk/>
          <pc:sldMk cId="1002404907" sldId="263"/>
        </pc:sldMkLst>
        <pc:spChg chg="add mod">
          <ac:chgData name="domagoj vukoja" userId="1f21cb5b17c85c21" providerId="LiveId" clId="{9C2AF0DC-018C-4130-8B03-8E349A033AA9}" dt="2025-01-13T20:07:59.671" v="614" actId="2711"/>
          <ac:spMkLst>
            <pc:docMk/>
            <pc:sldMk cId="1002404907" sldId="263"/>
            <ac:spMk id="2" creationId="{F1AE970F-A3CA-830C-7AD6-27D973157757}"/>
          </ac:spMkLst>
        </pc:spChg>
        <pc:spChg chg="add mod ord">
          <ac:chgData name="domagoj vukoja" userId="1f21cb5b17c85c21" providerId="LiveId" clId="{9C2AF0DC-018C-4130-8B03-8E349A033AA9}" dt="2025-01-21T08:21:06.669" v="967" actId="20577"/>
          <ac:spMkLst>
            <pc:docMk/>
            <pc:sldMk cId="1002404907" sldId="263"/>
            <ac:spMk id="3" creationId="{A3A5D02A-0AB2-55E9-76BE-3D8C5847269C}"/>
          </ac:spMkLst>
        </pc:spChg>
        <pc:spChg chg="add">
          <ac:chgData name="domagoj vukoja" userId="1f21cb5b17c85c21" providerId="LiveId" clId="{9C2AF0DC-018C-4130-8B03-8E349A033AA9}" dt="2025-01-13T20:06:56.450" v="601" actId="26606"/>
          <ac:spMkLst>
            <pc:docMk/>
            <pc:sldMk cId="1002404907" sldId="263"/>
            <ac:spMk id="14" creationId="{045F7103-2096-4C79-B5F5-FFAEAD74ED40}"/>
          </ac:spMkLst>
        </pc:spChg>
        <pc:spChg chg="add">
          <ac:chgData name="domagoj vukoja" userId="1f21cb5b17c85c21" providerId="LiveId" clId="{9C2AF0DC-018C-4130-8B03-8E349A033AA9}" dt="2025-01-13T20:06:56.450" v="601" actId="26606"/>
          <ac:spMkLst>
            <pc:docMk/>
            <pc:sldMk cId="1002404907" sldId="263"/>
            <ac:spMk id="16" creationId="{433DBD02-751C-4BE5-8089-EFE59A776843}"/>
          </ac:spMkLst>
        </pc:spChg>
        <pc:spChg chg="add">
          <ac:chgData name="domagoj vukoja" userId="1f21cb5b17c85c21" providerId="LiveId" clId="{9C2AF0DC-018C-4130-8B03-8E349A033AA9}" dt="2025-01-13T20:06:56.450" v="601" actId="26606"/>
          <ac:spMkLst>
            <pc:docMk/>
            <pc:sldMk cId="1002404907" sldId="263"/>
            <ac:spMk id="20" creationId="{2271B622-CD47-43D5-854A-8234B02B8D9D}"/>
          </ac:spMkLst>
        </pc:spChg>
        <pc:spChg chg="add">
          <ac:chgData name="domagoj vukoja" userId="1f21cb5b17c85c21" providerId="LiveId" clId="{9C2AF0DC-018C-4130-8B03-8E349A033AA9}" dt="2025-01-13T20:06:56.450" v="601" actId="26606"/>
          <ac:spMkLst>
            <pc:docMk/>
            <pc:sldMk cId="1002404907" sldId="263"/>
            <ac:spMk id="24" creationId="{75DCEAED-CB98-40CF-8633-8DC69CD90A09}"/>
          </ac:spMkLst>
        </pc:spChg>
        <pc:spChg chg="add">
          <ac:chgData name="domagoj vukoja" userId="1f21cb5b17c85c21" providerId="LiveId" clId="{9C2AF0DC-018C-4130-8B03-8E349A033AA9}" dt="2025-01-13T20:06:56.450" v="601" actId="26606"/>
          <ac:spMkLst>
            <pc:docMk/>
            <pc:sldMk cId="1002404907" sldId="263"/>
            <ac:spMk id="26" creationId="{DAFC60AD-435C-4643-AF00-2B0908BC0B11}"/>
          </ac:spMkLst>
        </pc:spChg>
        <pc:picChg chg="add del mod">
          <ac:chgData name="domagoj vukoja" userId="1f21cb5b17c85c21" providerId="LiveId" clId="{9C2AF0DC-018C-4130-8B03-8E349A033AA9}" dt="2025-01-21T08:17:38.574" v="942" actId="478"/>
          <ac:picMkLst>
            <pc:docMk/>
            <pc:sldMk cId="1002404907" sldId="263"/>
            <ac:picMk id="4" creationId="{1DE51286-9DBB-980E-91D7-BC17BDE0FD0E}"/>
          </ac:picMkLst>
        </pc:picChg>
        <pc:picChg chg="add mod">
          <ac:chgData name="domagoj vukoja" userId="1f21cb5b17c85c21" providerId="LiveId" clId="{9C2AF0DC-018C-4130-8B03-8E349A033AA9}" dt="2025-01-21T08:20:03.015" v="953" actId="1076"/>
          <ac:picMkLst>
            <pc:docMk/>
            <pc:sldMk cId="1002404907" sldId="263"/>
            <ac:picMk id="5" creationId="{716A39BF-AB0E-3BA2-A01F-7D94E64BC68C}"/>
          </ac:picMkLst>
        </pc:picChg>
        <pc:picChg chg="add del mod">
          <ac:chgData name="domagoj vukoja" userId="1f21cb5b17c85c21" providerId="LiveId" clId="{9C2AF0DC-018C-4130-8B03-8E349A033AA9}" dt="2025-01-21T07:39:30.410" v="616" actId="478"/>
          <ac:picMkLst>
            <pc:docMk/>
            <pc:sldMk cId="1002404907" sldId="263"/>
            <ac:picMk id="6" creationId="{9A1DA3C3-1141-E5B9-12C7-3B68DC593061}"/>
          </ac:picMkLst>
        </pc:picChg>
        <pc:picChg chg="add mod">
          <ac:chgData name="domagoj vukoja" userId="1f21cb5b17c85c21" providerId="LiveId" clId="{9C2AF0DC-018C-4130-8B03-8E349A033AA9}" dt="2025-01-21T08:20:48.139" v="960" actId="1076"/>
          <ac:picMkLst>
            <pc:docMk/>
            <pc:sldMk cId="1002404907" sldId="263"/>
            <ac:picMk id="7" creationId="{05A0B280-92F9-303C-CDA7-C95C07B510C8}"/>
          </ac:picMkLst>
        </pc:picChg>
        <pc:picChg chg="add mod">
          <ac:chgData name="domagoj vukoja" userId="1f21cb5b17c85c21" providerId="LiveId" clId="{9C2AF0DC-018C-4130-8B03-8E349A033AA9}" dt="2025-01-21T08:18:02.187" v="947" actId="1076"/>
          <ac:picMkLst>
            <pc:docMk/>
            <pc:sldMk cId="1002404907" sldId="263"/>
            <ac:picMk id="9" creationId="{A2595EEE-5EBB-B5E0-FCF8-3112AF70CF79}"/>
          </ac:picMkLst>
        </pc:picChg>
        <pc:cxnChg chg="add">
          <ac:chgData name="domagoj vukoja" userId="1f21cb5b17c85c21" providerId="LiveId" clId="{9C2AF0DC-018C-4130-8B03-8E349A033AA9}" dt="2025-01-13T20:06:56.450" v="601" actId="26606"/>
          <ac:cxnSpMkLst>
            <pc:docMk/>
            <pc:sldMk cId="1002404907" sldId="263"/>
            <ac:cxnSpMk id="18" creationId="{0FEFE02D-992F-46FA-ACFD-29EAF13D83E6}"/>
          </ac:cxnSpMkLst>
        </pc:cxnChg>
      </pc:sldChg>
      <pc:sldChg chg="new del">
        <pc:chgData name="domagoj vukoja" userId="1f21cb5b17c85c21" providerId="LiveId" clId="{9C2AF0DC-018C-4130-8B03-8E349A033AA9}" dt="2025-01-13T18:49:13.243" v="108" actId="680"/>
        <pc:sldMkLst>
          <pc:docMk/>
          <pc:sldMk cId="1764725401" sldId="263"/>
        </pc:sldMkLst>
      </pc:sldChg>
      <pc:sldChg chg="addSp delSp modSp new mod setBg">
        <pc:chgData name="domagoj vukoja" userId="1f21cb5b17c85c21" providerId="LiveId" clId="{9C2AF0DC-018C-4130-8B03-8E349A033AA9}" dt="2025-01-21T08:09:26.625" v="857" actId="1076"/>
        <pc:sldMkLst>
          <pc:docMk/>
          <pc:sldMk cId="452609570" sldId="264"/>
        </pc:sldMkLst>
        <pc:spChg chg="add">
          <ac:chgData name="domagoj vukoja" userId="1f21cb5b17c85c21" providerId="LiveId" clId="{9C2AF0DC-018C-4130-8B03-8E349A033AA9}" dt="2025-01-21T08:08:39.460" v="849" actId="26606"/>
          <ac:spMkLst>
            <pc:docMk/>
            <pc:sldMk cId="452609570" sldId="264"/>
            <ac:spMk id="12" creationId="{80BA5665-9598-4383-8F19-52182CBB6585}"/>
          </ac:spMkLst>
        </pc:spChg>
        <pc:spChg chg="add">
          <ac:chgData name="domagoj vukoja" userId="1f21cb5b17c85c21" providerId="LiveId" clId="{9C2AF0DC-018C-4130-8B03-8E349A033AA9}" dt="2025-01-21T08:08:39.460" v="849" actId="26606"/>
          <ac:spMkLst>
            <pc:docMk/>
            <pc:sldMk cId="452609570" sldId="264"/>
            <ac:spMk id="14" creationId="{B4C777A6-9696-47DF-BA90-40895EFCE8AA}"/>
          </ac:spMkLst>
        </pc:spChg>
        <pc:spChg chg="add">
          <ac:chgData name="domagoj vukoja" userId="1f21cb5b17c85c21" providerId="LiveId" clId="{9C2AF0DC-018C-4130-8B03-8E349A033AA9}" dt="2025-01-21T08:08:39.460" v="849" actId="26606"/>
          <ac:spMkLst>
            <pc:docMk/>
            <pc:sldMk cId="452609570" sldId="264"/>
            <ac:spMk id="16" creationId="{5C05B094-D180-41FA-B209-8388E9F7DF56}"/>
          </ac:spMkLst>
        </pc:spChg>
        <pc:picChg chg="add mod">
          <ac:chgData name="domagoj vukoja" userId="1f21cb5b17c85c21" providerId="LiveId" clId="{9C2AF0DC-018C-4130-8B03-8E349A033AA9}" dt="2025-01-21T08:09:26.625" v="857" actId="1076"/>
          <ac:picMkLst>
            <pc:docMk/>
            <pc:sldMk cId="452609570" sldId="264"/>
            <ac:picMk id="3" creationId="{5DA46A6C-B986-AF93-7006-2462914308A7}"/>
          </ac:picMkLst>
        </pc:picChg>
        <pc:picChg chg="add del mod">
          <ac:chgData name="domagoj vukoja" userId="1f21cb5b17c85c21" providerId="LiveId" clId="{9C2AF0DC-018C-4130-8B03-8E349A033AA9}" dt="2025-01-21T08:08:09.148" v="841" actId="478"/>
          <ac:picMkLst>
            <pc:docMk/>
            <pc:sldMk cId="452609570" sldId="264"/>
            <ac:picMk id="5" creationId="{9C2A9E36-EEAE-5662-5898-D91C56808342}"/>
          </ac:picMkLst>
        </pc:picChg>
        <pc:picChg chg="add mod">
          <ac:chgData name="domagoj vukoja" userId="1f21cb5b17c85c21" providerId="LiveId" clId="{9C2AF0DC-018C-4130-8B03-8E349A033AA9}" dt="2025-01-21T08:09:24.222" v="856" actId="1076"/>
          <ac:picMkLst>
            <pc:docMk/>
            <pc:sldMk cId="452609570" sldId="264"/>
            <ac:picMk id="7" creationId="{6FD5CC5A-DEB4-CE3E-B5A6-48DC580C9952}"/>
          </ac:picMkLst>
        </pc:picChg>
      </pc:sldChg>
      <pc:sldChg chg="new del">
        <pc:chgData name="domagoj vukoja" userId="1f21cb5b17c85c21" providerId="LiveId" clId="{9C2AF0DC-018C-4130-8B03-8E349A033AA9}" dt="2025-01-21T08:07:02.251" v="827" actId="47"/>
        <pc:sldMkLst>
          <pc:docMk/>
          <pc:sldMk cId="2373731523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9B79-4CE4-4526-BCDB-4DAE783BB7FE}" type="datetimeFigureOut">
              <a:rPr lang="hr-HR" smtClean="0"/>
              <a:t>21.1.2025.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8A8B-0DED-44F6-B5C8-777858318F66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72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9B79-4CE4-4526-BCDB-4DAE783BB7FE}" type="datetimeFigureOut">
              <a:rPr lang="hr-HR" smtClean="0"/>
              <a:t>21.1.2025.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8A8B-0DED-44F6-B5C8-777858318F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501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9B79-4CE4-4526-BCDB-4DAE783BB7FE}" type="datetimeFigureOut">
              <a:rPr lang="hr-HR" smtClean="0"/>
              <a:t>21.1.2025.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8A8B-0DED-44F6-B5C8-777858318F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290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9B79-4CE4-4526-BCDB-4DAE783BB7FE}" type="datetimeFigureOut">
              <a:rPr lang="hr-HR" smtClean="0"/>
              <a:t>21.1.2025.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8A8B-0DED-44F6-B5C8-777858318F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57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9B79-4CE4-4526-BCDB-4DAE783BB7FE}" type="datetimeFigureOut">
              <a:rPr lang="hr-HR" smtClean="0"/>
              <a:t>21.1.2025.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8A8B-0DED-44F6-B5C8-777858318F66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00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9B79-4CE4-4526-BCDB-4DAE783BB7FE}" type="datetimeFigureOut">
              <a:rPr lang="hr-HR" smtClean="0"/>
              <a:t>21.1.2025.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8A8B-0DED-44F6-B5C8-777858318F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5707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9B79-4CE4-4526-BCDB-4DAE783BB7FE}" type="datetimeFigureOut">
              <a:rPr lang="hr-HR" smtClean="0"/>
              <a:t>21.1.2025.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8A8B-0DED-44F6-B5C8-777858318F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365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9B79-4CE4-4526-BCDB-4DAE783BB7FE}" type="datetimeFigureOut">
              <a:rPr lang="hr-HR" smtClean="0"/>
              <a:t>21.1.2025.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8A8B-0DED-44F6-B5C8-777858318F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909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9B79-4CE4-4526-BCDB-4DAE783BB7FE}" type="datetimeFigureOut">
              <a:rPr lang="hr-HR" smtClean="0"/>
              <a:t>21.1.2025.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8A8B-0DED-44F6-B5C8-777858318F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692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FCD9B79-4CE4-4526-BCDB-4DAE783BB7FE}" type="datetimeFigureOut">
              <a:rPr lang="hr-HR" smtClean="0"/>
              <a:t>21.1.2025.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788A8B-0DED-44F6-B5C8-777858318F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6250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9B79-4CE4-4526-BCDB-4DAE783BB7FE}" type="datetimeFigureOut">
              <a:rPr lang="hr-HR" smtClean="0"/>
              <a:t>21.1.2025.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8A8B-0DED-44F6-B5C8-777858318F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940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FCD9B79-4CE4-4526-BCDB-4DAE783BB7FE}" type="datetimeFigureOut">
              <a:rPr lang="hr-HR" smtClean="0"/>
              <a:t>21.1.2025.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2788A8B-0DED-44F6-B5C8-777858318F66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26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zg.hr/suradnja/medunarodna-razmjena/razmjena-studenata/studijski-boravak/dokumenti-i-obrasci/erasmus-sms-akademska-godina-202425/" TargetMode="External"/><Relationship Id="rId2" Type="http://schemas.openxmlformats.org/officeDocument/2006/relationships/hyperlink" Target="https://www.unizg.hr/nc/vijest/article/erasmus-natjecaj-za-mobilnost-studenata-za-studijski-boravak-programske-zemlje-ka131-eu-ak-go-2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erasmus.incoming@unipd.it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didattica.unipd.it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5B83E384-EF0C-618D-6757-CE0CF07A5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0" y="923926"/>
            <a:ext cx="3124199" cy="3124199"/>
          </a:xfrm>
          <a:prstGeom prst="rect">
            <a:avLst/>
          </a:prstGeom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F2B2B3D9-C748-A569-8A96-597372AE0B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Sveučilište u padovi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4B5B64B1-D9B5-B3B3-7EE2-66A8A25D960A}"/>
              </a:ext>
            </a:extLst>
          </p:cNvPr>
          <p:cNvSpPr txBox="1"/>
          <p:nvPr/>
        </p:nvSpPr>
        <p:spPr>
          <a:xfrm>
            <a:off x="7728155" y="5598621"/>
            <a:ext cx="4277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 Vukoja</a:t>
            </a:r>
          </a:p>
          <a:p>
            <a:pPr algn="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anavukoja80@gmail.com</a:t>
            </a:r>
          </a:p>
        </p:txBody>
      </p:sp>
    </p:spTree>
    <p:extLst>
      <p:ext uri="{BB962C8B-B14F-4D97-AF65-F5344CB8AC3E}">
        <p14:creationId xmlns:p14="http://schemas.microsoft.com/office/powerpoint/2010/main" val="862103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45F7103-2096-4C79-B5F5-FFAEAD74E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3DBD02-751C-4BE5-8089-EFE59A776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EFE02D-992F-46FA-ACFD-29EAF13D8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271B622-CD47-43D5-854A-8234B02B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F1AE970F-A3CA-830C-7AD6-27D973157757}"/>
              </a:ext>
            </a:extLst>
          </p:cNvPr>
          <p:cNvSpPr txBox="1"/>
          <p:nvPr/>
        </p:nvSpPr>
        <p:spPr>
          <a:xfrm>
            <a:off x="5144679" y="634946"/>
            <a:ext cx="6405063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spc="-50" dirty="0" err="1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Ukratko</a:t>
            </a:r>
            <a:r>
              <a:rPr lang="en-US" sz="3600" b="1" spc="-50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o </a:t>
            </a:r>
            <a:r>
              <a:rPr lang="en-US" sz="3600" b="1" spc="-50" dirty="0" err="1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Padovi</a:t>
            </a:r>
            <a:r>
              <a:rPr lang="en-US" sz="3600" b="1" spc="-50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60DD545-904F-42CC-BDA1-857C4E732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lika 8">
            <a:extLst>
              <a:ext uri="{FF2B5EF4-FFF2-40B4-BE49-F238E27FC236}">
                <a16:creationId xmlns:a16="http://schemas.microsoft.com/office/drawing/2014/main" id="{A2595EEE-5EBB-B5E0-FCF8-3112AF70C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08" y="3510323"/>
            <a:ext cx="3709567" cy="2476136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A3A5D02A-0AB2-55E9-76BE-3D8C5847269C}"/>
              </a:ext>
            </a:extLst>
          </p:cNvPr>
          <p:cNvSpPr txBox="1"/>
          <p:nvPr/>
        </p:nvSpPr>
        <p:spPr>
          <a:xfrm>
            <a:off x="5144679" y="2198914"/>
            <a:ext cx="6934545" cy="367018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/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sveučilišni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 (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70 000 studenata; 7000 stranih studenata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velika posvećenost stranim studentima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veliki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kampus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(Portello) –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zgrade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psihologiju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(6000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studenata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psihologije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glavno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prijevozno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sredstvo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bicikl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DCEAED-CB98-40CF-8633-8DC69CD90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AFC60AD-435C-4643-AF00-2B0908B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16A39BF-AB0E-3BA2-A01F-7D94E64BC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101" y="177746"/>
            <a:ext cx="1578766" cy="186179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5A0B280-92F9-303C-CDA7-C95C07B51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107" y="475787"/>
            <a:ext cx="3709567" cy="280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04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CB8ECFDB-8DBA-804C-99CF-FEAF3F75BE40}"/>
              </a:ext>
            </a:extLst>
          </p:cNvPr>
          <p:cNvSpPr txBox="1"/>
          <p:nvPr/>
        </p:nvSpPr>
        <p:spPr>
          <a:xfrm>
            <a:off x="760094" y="701421"/>
            <a:ext cx="10765155" cy="48936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godina diplomskog studija psihologije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ljetni semestar akademske godine 2023./2024.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Dokumentacija:</a:t>
            </a: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Nakon objave Natječaja i Rezultata pogledati potrebnu dokumentaciju za prijavu na službenim stranicama Sveučilišta u Zagrebu </a:t>
            </a: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npr. </a:t>
            </a:r>
            <a:r>
              <a:rPr lang="hr-H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https://www.unizg.hr/nc/vijest/article/erasmus-natjecaj-za-mobilnost-	studenata-za-studijski-boravak-programske-zemlje-ka131-eu-ak-go-2/</a:t>
            </a:r>
            <a:endParaRPr lang="hr-HR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262903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8D6EF0CE-4C3C-EB6B-D0E7-C69030A2AE93}"/>
              </a:ext>
            </a:extLst>
          </p:cNvPr>
          <p:cNvSpPr txBox="1"/>
          <p:nvPr/>
        </p:nvSpPr>
        <p:spPr>
          <a:xfrm>
            <a:off x="686322" y="2146935"/>
            <a:ext cx="608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Komunikacija sa Sveučilištem u Padovi:</a:t>
            </a:r>
          </a:p>
          <a:p>
            <a:endParaRPr lang="hr-HR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erasmus.incoming@unipd.it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 descr="Slika na kojoj se prikazuje tekst, snimka zaslona, Font, pismo&#10;&#10;Opis je automatski generiran">
            <a:extLst>
              <a:ext uri="{FF2B5EF4-FFF2-40B4-BE49-F238E27FC236}">
                <a16:creationId xmlns:a16="http://schemas.microsoft.com/office/drawing/2014/main" id="{A6CC8E55-5C3B-BE80-B8A6-13FFCCA81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54" y="219075"/>
            <a:ext cx="4467746" cy="590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81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0BA5665-9598-4383-8F19-52182CBB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C777A6-9696-47DF-BA90-40895EFCE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05B094-D180-41FA-B209-8388E9F7D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Slika na kojoj se prikazuje tekst, snimka zaslona, paralelno, broj&#10;&#10;Opis je automatski generiran">
            <a:extLst>
              <a:ext uri="{FF2B5EF4-FFF2-40B4-BE49-F238E27FC236}">
                <a16:creationId xmlns:a16="http://schemas.microsoft.com/office/drawing/2014/main" id="{5DA46A6C-B986-AF93-7006-246291430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05" y="1814507"/>
            <a:ext cx="5092361" cy="3500998"/>
          </a:xfrm>
          <a:prstGeom prst="rect">
            <a:avLst/>
          </a:prstGeom>
        </p:spPr>
      </p:pic>
      <p:pic>
        <p:nvPicPr>
          <p:cNvPr id="7" name="Slika 6" descr="Slika na kojoj se prikazuje tekst, snimka zaslona, račun, broj&#10;&#10;Opis je automatski generiran">
            <a:extLst>
              <a:ext uri="{FF2B5EF4-FFF2-40B4-BE49-F238E27FC236}">
                <a16:creationId xmlns:a16="http://schemas.microsoft.com/office/drawing/2014/main" id="{6FD5CC5A-DEB4-CE3E-B5A6-48DC580C9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02" y="1814507"/>
            <a:ext cx="5478103" cy="350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09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4E6B010E-D4ED-D534-2A64-90D413388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102597"/>
              </p:ext>
            </p:extLst>
          </p:nvPr>
        </p:nvGraphicFramePr>
        <p:xfrm>
          <a:off x="822960" y="431995"/>
          <a:ext cx="11082528" cy="45427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4176">
                  <a:extLst>
                    <a:ext uri="{9D8B030D-6E8A-4147-A177-3AD203B41FA5}">
                      <a16:colId xmlns:a16="http://schemas.microsoft.com/office/drawing/2014/main" val="1550452194"/>
                    </a:ext>
                  </a:extLst>
                </a:gridCol>
                <a:gridCol w="3694176">
                  <a:extLst>
                    <a:ext uri="{9D8B030D-6E8A-4147-A177-3AD203B41FA5}">
                      <a16:colId xmlns:a16="http://schemas.microsoft.com/office/drawing/2014/main" val="2075266843"/>
                    </a:ext>
                  </a:extLst>
                </a:gridCol>
                <a:gridCol w="3694176">
                  <a:extLst>
                    <a:ext uri="{9D8B030D-6E8A-4147-A177-3AD203B41FA5}">
                      <a16:colId xmlns:a16="http://schemas.microsoft.com/office/drawing/2014/main" val="772537080"/>
                    </a:ext>
                  </a:extLst>
                </a:gridCol>
              </a:tblGrid>
              <a:tr h="877383">
                <a:tc>
                  <a:txBody>
                    <a:bodyPr/>
                    <a:lstStyle/>
                    <a:p>
                      <a:pPr algn="ctr"/>
                      <a:r>
                        <a:rPr lang="hr-HR" b="1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  <a:r>
                        <a:rPr lang="hr-HR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b="1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Agreement</a:t>
                      </a:r>
                      <a:r>
                        <a:rPr lang="hr-HR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prije mobilnosti</a:t>
                      </a:r>
                    </a:p>
                    <a:p>
                      <a:pPr algn="ctr"/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  <a:r>
                        <a:rPr lang="hr-HR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b="1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Agreement</a:t>
                      </a:r>
                      <a:r>
                        <a:rPr lang="hr-HR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za vrijeme mobilnosti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Broj ECTS bodova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732463"/>
                  </a:ext>
                </a:extLst>
              </a:tr>
              <a:tr h="70095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Advanced topics in peer relationships research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Advanced </a:t>
                      </a:r>
                      <a:r>
                        <a:rPr lang="hr-H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topics</a:t>
                      </a:r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peer</a:t>
                      </a:r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relationships</a:t>
                      </a:r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research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65709"/>
                  </a:ext>
                </a:extLst>
              </a:tr>
              <a:tr h="82456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Career </a:t>
                      </a:r>
                      <a:r>
                        <a:rPr lang="en-GB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counseling</a:t>
                      </a:r>
                      <a:r>
                        <a:rPr lang="en-GB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vocational</a:t>
                      </a:r>
                      <a:r>
                        <a:rPr lang="hr-H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guidance in multi-cultural contexts</a:t>
                      </a:r>
                      <a:endParaRPr lang="hr-H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Developmental Trauma: </a:t>
                      </a:r>
                    </a:p>
                    <a:p>
                      <a:pPr algn="ctr"/>
                      <a:r>
                        <a:rPr lang="en-GB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Assessment and treatment</a:t>
                      </a:r>
                      <a:endParaRPr lang="hr-HR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644327"/>
                  </a:ext>
                </a:extLst>
              </a:tr>
              <a:tr h="700956">
                <a:tc>
                  <a:txBody>
                    <a:bodyPr/>
                    <a:lstStyle/>
                    <a:p>
                      <a:pPr algn="ctr"/>
                      <a:r>
                        <a:rPr lang="hr-H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Cultural</a:t>
                      </a:r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developmental</a:t>
                      </a:r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psychology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Cultural</a:t>
                      </a:r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developmental</a:t>
                      </a:r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psychology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218740"/>
                  </a:ext>
                </a:extLst>
              </a:tr>
              <a:tr h="700956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Psychology of adult</a:t>
                      </a:r>
                      <a:r>
                        <a:rPr lang="hr-H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development</a:t>
                      </a:r>
                      <a:r>
                        <a:rPr lang="hr-H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across cultures</a:t>
                      </a:r>
                      <a:endParaRPr lang="hr-H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Psychology</a:t>
                      </a:r>
                      <a:r>
                        <a:rPr lang="hr-HR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hr-HR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music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834396"/>
                  </a:ext>
                </a:extLst>
              </a:tr>
              <a:tr h="700956">
                <a:tc>
                  <a:txBody>
                    <a:bodyPr/>
                    <a:lstStyle/>
                    <a:p>
                      <a:pPr algn="ctr"/>
                      <a:r>
                        <a:rPr lang="hr-H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Italian</a:t>
                      </a:r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Language</a:t>
                      </a:r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Lab – L2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Italian</a:t>
                      </a:r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Language</a:t>
                      </a:r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Lab – L2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952104"/>
                  </a:ext>
                </a:extLst>
              </a:tr>
            </a:tbl>
          </a:graphicData>
        </a:graphic>
      </p:graphicFrame>
      <p:sp>
        <p:nvSpPr>
          <p:cNvPr id="6" name="TekstniOkvir 5">
            <a:extLst>
              <a:ext uri="{FF2B5EF4-FFF2-40B4-BE49-F238E27FC236}">
                <a16:creationId xmlns:a16="http://schemas.microsoft.com/office/drawing/2014/main" id="{B32D2376-CF43-3699-4357-7023C503F9CA}"/>
              </a:ext>
            </a:extLst>
          </p:cNvPr>
          <p:cNvSpPr txBox="1"/>
          <p:nvPr/>
        </p:nvSpPr>
        <p:spPr>
          <a:xfrm>
            <a:off x="8247888" y="5184648"/>
            <a:ext cx="3877056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Katalog predmeta: </a:t>
            </a:r>
            <a:r>
              <a:rPr lang="hr-HR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https://en.didattica.unipd.it/</a:t>
            </a:r>
            <a:endParaRPr lang="hr-HR" sz="1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*predmet se izvodi na engleskom jeziku</a:t>
            </a:r>
          </a:p>
          <a:p>
            <a:pPr>
              <a:lnSpc>
                <a:spcPct val="150000"/>
              </a:lnSpc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*predmet se izvodi u semestru u kojem želite ići</a:t>
            </a:r>
          </a:p>
        </p:txBody>
      </p:sp>
    </p:spTree>
    <p:extLst>
      <p:ext uri="{BB962C8B-B14F-4D97-AF65-F5344CB8AC3E}">
        <p14:creationId xmlns:p14="http://schemas.microsoft.com/office/powerpoint/2010/main" val="547451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89FC01-D0CF-4899-A184-1F0070363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E5A9FF-C93F-4A6D-ABDE-2533C3017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90A4124-979D-4376-AA58-6501D58B6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B019A08-55AD-4038-B865-37DA596B8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A067F2-7FAF-4758-9BC4-F7C88ED90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niOkvir 1">
            <a:extLst>
              <a:ext uri="{FF2B5EF4-FFF2-40B4-BE49-F238E27FC236}">
                <a16:creationId xmlns:a16="http://schemas.microsoft.com/office/drawing/2014/main" id="{629070C6-85ED-5475-D327-EF1372B5E4C4}"/>
              </a:ext>
            </a:extLst>
          </p:cNvPr>
          <p:cNvSpPr txBox="1"/>
          <p:nvPr/>
        </p:nvSpPr>
        <p:spPr>
          <a:xfrm>
            <a:off x="6411684" y="1593910"/>
            <a:ext cx="5127172" cy="367018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Sveučilište (upute)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Studentski domovi?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Facebook/WhatsApp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ESN Housing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Padova Housing Era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Agencije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BedStudent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HousingAnywhere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Uniplaces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27C7B9-FD35-4E35-B741-E4A9A5F4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6B7131-2035-43F9-84E8-2B4749D33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9355F26-7FEC-D962-5C4A-4125219D7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3" y="666962"/>
            <a:ext cx="2490788" cy="249078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167CF5C-E8C7-B9EE-6430-14964C820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6" y="3468851"/>
            <a:ext cx="4263114" cy="223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78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6C10996D-3824-42BF-B10E-B508AD23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D82B9FC-3310-4F00-8FF2-61755DA57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C44C361-BA6B-4FFE-9BB6-CA7415FC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1C518100-BD79-4DB2-BE16-E7E8CE14B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5CAB5256-A8FF-8248-C07A-2F4B87E3FF18}"/>
              </a:ext>
            </a:extLst>
          </p:cNvPr>
          <p:cNvSpPr txBox="1"/>
          <p:nvPr/>
        </p:nvSpPr>
        <p:spPr>
          <a:xfrm>
            <a:off x="6956868" y="634946"/>
            <a:ext cx="4592874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spc="-50" dirty="0" err="1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Najbolji</a:t>
            </a:r>
            <a:r>
              <a:rPr lang="en-US" sz="2800" b="1" spc="-50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trenuci</a:t>
            </a:r>
            <a:r>
              <a:rPr lang="en-US" sz="2800" b="1" spc="-50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razmjene</a:t>
            </a:r>
            <a:r>
              <a:rPr lang="hr-HR" sz="2800" b="1" spc="-50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hr-HR" sz="2800" b="1" spc="-50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en-US" sz="2800" b="1" spc="-50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3D439C4-BAE2-4AF7-8F56-738674B9E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79458" cy="63343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91DEB52-BB3B-4493-A9DA-36EB7695B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odijevanje, nebo, osoba, vanjski&#10;&#10;Opis je automatski generiran">
            <a:extLst>
              <a:ext uri="{FF2B5EF4-FFF2-40B4-BE49-F238E27FC236}">
                <a16:creationId xmlns:a16="http://schemas.microsoft.com/office/drawing/2014/main" id="{37F173AC-DBEA-59F4-5BBA-CB48453C3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4" r="3" b="7947"/>
          <a:stretch/>
        </p:blipFill>
        <p:spPr>
          <a:xfrm>
            <a:off x="466854" y="473902"/>
            <a:ext cx="2767664" cy="310390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38C3C67-2846-453A-9839-46E140357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321733"/>
            <a:ext cx="2567411" cy="1978453"/>
          </a:xfrm>
          <a:prstGeom prst="rect">
            <a:avLst/>
          </a:prstGeom>
          <a:solidFill>
            <a:srgbClr val="FFFFFF"/>
          </a:solidFill>
          <a:ln w="635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8C84C70-1732-49E7-BBB2-3A984624B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6569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0CD76731-5E28-45F8-9A39-18BB39FA8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30912"/>
          </a:xfrm>
          <a:prstGeom prst="rect">
            <a:avLst/>
          </a:prstGeom>
          <a:solidFill>
            <a:srgbClr val="FFFFFF"/>
          </a:solidFill>
          <a:ln w="635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BC0CAB8-C57D-42A5-B170-3990F0DE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lika 8" descr="Slika na kojoj se prikazuje odijevanje, nebo, vanjski, obuća&#10;&#10;Opis je automatski generiran">
            <a:extLst>
              <a:ext uri="{FF2B5EF4-FFF2-40B4-BE49-F238E27FC236}">
                <a16:creationId xmlns:a16="http://schemas.microsoft.com/office/drawing/2014/main" id="{838AB993-5B0C-70D8-CB48-EEB10EC59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752" y="2687342"/>
            <a:ext cx="2295082" cy="3060109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95052F40-B898-AE2F-EE83-D3CA1144B6C5}"/>
              </a:ext>
            </a:extLst>
          </p:cNvPr>
          <p:cNvSpPr txBox="1"/>
          <p:nvPr/>
        </p:nvSpPr>
        <p:spPr>
          <a:xfrm>
            <a:off x="6956868" y="2198914"/>
            <a:ext cx="4592874" cy="367018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/>
          <a:p>
            <a:pPr marL="285750" indent="-285750" defTabSz="9144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Druženje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prijateljstva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4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4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Upoznavanje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novog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jezika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kulture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400"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400"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događaji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(Integration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Wekeend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Sailing, Boat party,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radionice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izradu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tjestenine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pizze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pPr marL="285750" indent="-285750" defTabSz="914400"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400"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Putovanja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(Bologna,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Verona,Venecija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Gardaland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Sicilija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Dolomiti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Puglia…)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20E0D8B-E81C-4B0A-BFBB-C2155B77A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7146B51-A027-46DC-AE17-5CEFB45F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pic>
        <p:nvPicPr>
          <p:cNvPr id="17" name="Slika 16" descr="Slika na kojoj se prikazuje vanjski, odijevanje, osoba, nebo&#10;&#10;Opis je automatski generiran">
            <a:extLst>
              <a:ext uri="{FF2B5EF4-FFF2-40B4-BE49-F238E27FC236}">
                <a16:creationId xmlns:a16="http://schemas.microsoft.com/office/drawing/2014/main" id="{936A3732-0A97-E925-D80F-37901A7E3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47" y="476857"/>
            <a:ext cx="2436092" cy="1668203"/>
          </a:xfrm>
          <a:prstGeom prst="rect">
            <a:avLst/>
          </a:prstGeom>
        </p:spPr>
      </p:pic>
      <p:pic>
        <p:nvPicPr>
          <p:cNvPr id="21" name="Slika 20" descr="Slika na kojoj se prikazuje nebo, odijevanje, osoba, Ljudsko lice&#10;&#10;Opis je automatski generiran">
            <a:extLst>
              <a:ext uri="{FF2B5EF4-FFF2-40B4-BE49-F238E27FC236}">
                <a16:creationId xmlns:a16="http://schemas.microsoft.com/office/drawing/2014/main" id="{69CBBA19-9B5C-4DC7-9DE7-8E51693C5B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98" y="3959485"/>
            <a:ext cx="1466850" cy="1955800"/>
          </a:xfrm>
          <a:prstGeom prst="rect">
            <a:avLst/>
          </a:prstGeom>
        </p:spPr>
      </p:pic>
      <p:pic>
        <p:nvPicPr>
          <p:cNvPr id="23" name="Slika 22" descr="Slika na kojoj se prikazuje vanjski, oblak, nebo, odijevanje&#10;&#10;Opis je automatski generiran">
            <a:extLst>
              <a:ext uri="{FF2B5EF4-FFF2-40B4-BE49-F238E27FC236}">
                <a16:creationId xmlns:a16="http://schemas.microsoft.com/office/drawing/2014/main" id="{2905DA7F-D2E4-1E05-EDB7-95C85EA264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68" y="3959485"/>
            <a:ext cx="146685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449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220</TotalTime>
  <Words>293</Words>
  <Application>Microsoft Office PowerPoint</Application>
  <PresentationFormat>Široki zaslon</PresentationFormat>
  <Paragraphs>64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Retrospektiva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domagoj vukoja</dc:creator>
  <cp:lastModifiedBy>domagoj vukoja</cp:lastModifiedBy>
  <cp:revision>1</cp:revision>
  <dcterms:created xsi:type="dcterms:W3CDTF">2025-01-13T17:14:43Z</dcterms:created>
  <dcterms:modified xsi:type="dcterms:W3CDTF">2025-01-21T08:30:20Z</dcterms:modified>
</cp:coreProperties>
</file>